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BD0F0-5A22-4C7E-B658-896083271E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52F88-F9DE-4A0E-95A3-1DC201CC1A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results from Experiment 1: (a) Probability of correct recall; (b) Latency of correct recall.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DB4E4-EADE-4E42-AA77-020DD1C0F1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904–914,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results from Experiment 1: (a) Probability of correct recall; (b) Latency of correct recall.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results from Experiment 1: (a) Probability of correct recall; (b) Latency of correct recall.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2024-04-26T01:32:03Z</dcterms:modified>
</cp:coreProperties>
</file>