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FB451-DAFF-4ED1-8EF4-DD0DF006E2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8AABC-5B52-4016-ADAD-B6EF0E1E15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8D49C-B33E-45E0-997C-0FAD379258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2024-04-26T19:38:02Z</dcterms:modified>
</cp:coreProperties>
</file>