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527E5FB-9E65-4A91-A917-AF0D72E2272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F3831B2-927E-4309-9ACF-0026ECF4D7F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Home screen of the inpatient portal and descriptions of portal functionalities, with italicized text representing institutional-specific modifications (MyChart Bedside, screenshot, © 2016 Epic Systems Corp. Used with permission.)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American Medical Informatics Association.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E09521-63E6-4930-84AC-EFB9935827E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Parent perceptions of the inpatient portal, n = 87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American Medical Informatics Association.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E09521-63E6-4930-84AC-EFB9935827E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amia/ocw07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amia/ocw07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24, Issue 1, January 2017, Pages 153–161,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https://doi.org/10.1093/jamia/ocw070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Home screen of the inpatient portal and descriptions of portal functionalities, with italicized text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65400" y="1371600"/>
            <a:ext cx="400271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24, Issue 1, January 2017, Pages 153–161,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https://doi.org/10.1093/jamia/ocw070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Parent perceptions of the inpatient portal, n = 87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4327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Figure 1. Home screen of the inpatient portal and descriptions of portal functionalities, with italicized text ...</vt:lpstr>
      <vt:lpstr>Figure 2. Parent perceptions of the inpatient portal, n = 87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2024-09-20T19:17:09Z</dcterms:modified>
</cp:coreProperties>
</file>