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9DD79C-4185-4DA1-96AC-27FBFB17908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FFB3D1-273B-4EA0-A025-4B39D5B9DDD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Spikes of the replacement interneuron and item representations A, B, and C. (a) In a buffer with 2-item capacity, sample odors A and B cause afferent input that elicits representative spikes, which are maintained in a buffer model of ECII. A test odor that matches B is then presented. The afferent input causes replacement interneuron spiking in the full buffer, so that the representation of odor A is removed from the buffer. Only a spike representation of odor B is maintained. (b) In a buffer with 3-item capacity, a third spike representation is elicited by other stimuli, preceding the delayed presentation of the test odor. Once the test odor is presented, the representation of odor A is removed and only the representation of odor B is maintained.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7159E3-B3AC-4611-A141-EB3E548B3D0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08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8, August 2007, Pages 1766–1781,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https://doi.org/10.1093/cercor/bhl088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14. </a:t>
            </a:r>
            <a:r>
              <a:rPr lang="en-US" altLang="en-US" b="0"/>
              <a:t>Spikes of the replacement interneuron and item representations A, B, and C. (a) In a buffer with 2-item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14. Spikes of the replacement interneuron and item representations A, B, and C. (a) In a buffer with 2-item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2024-04-26T14:01:01Z</dcterms:modified>
</cp:coreProperties>
</file>