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62FAEF-E601-4979-B8AD-BF4A2A47CC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8D295-E77F-4636-85FB-C736167B12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response and mean dissimilarity over runs in pFs. Both in the placebo and ketamine condition, mean response decreased and mean dissimilarity increased in pFs. Error bars indicate 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13BC48-8B0F-42E0-B037-0D86E9B06A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5, May 2016, Pages 1986–1996,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Mean response and mean dissimilarity over runs in pFs. Both in the placebo and ketamine condition, mean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Mean response and mean dissimilarity over runs in pFs. Both in the placebo and ketamine condition, mean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2024-04-26T03:15:23Z</dcterms:modified>
</cp:coreProperties>
</file>