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976E3-7633-4453-B50F-D4D9F96B50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46FE2C-8684-4953-B682-040749E68A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Across-subjects t statistic map comparing Audiovisual to Audio + Visual, averaging the 4.5 and 6 s time points. Numbers in the lower right corner of each image represent distance (in mm) posterior from the AC. Overadditive voxels are shown in red (Audiovisual &gt; Audio + Visual) and underadditive voxels are shown in blue (Audiovisual &lt; Audio + Visual), (t ≥ 1.96, P ≤ 0.03, one-tailed, uncorrected). HDRs to Audiovisual and Audio + Visual from the overadditive (B) and underadditive voxels (C) are shown. Inset are the HDRs to the three stimulus conditions within the overadditive and underadditive voxels.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15D5DF-90A7-4595-8C7E-CF2BC8F607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0.1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2003, Pages 1034–1043,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https://doi.org/10.1093/cercor/13.10.1034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(A) Across-subjects t statistic map comparing Audiovisual to Audio + Visual, averaging the 4.5 and 6 s 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(A) Across-subjects t statistic map comparing Audiovisual to Audio + Visual, averaging the 4.5 and 6 s time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2024-04-26T02:44:31Z</dcterms:modified>
</cp:coreProperties>
</file>