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AAB75C-5061-47E1-AEF5-A728E8E622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00997-926C-439B-B58D-73ECCEFC9F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83DA7-D072-48BD-AE8B-E17197099C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2024-04-26T08:37:03Z</dcterms:modified>
</cp:coreProperties>
</file>