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AB4344-17CD-46B6-842F-38D3005662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A59A88-14EF-495A-9E1C-1AD8316273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013D6-78BB-4F21-9310-0609D9746D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2024-04-26T06:07:09Z</dcterms:modified>
</cp:coreProperties>
</file>