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D01884-1A36-4D0A-9C6C-E652985926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3815B6-F311-4F87-B1AF-0C38F40BD9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Patient and treatment characteristics for 269 individuals with 3170 person-months of follow-up.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04C178-CAEF-4A91-A0C9-AD699A8422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212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7, 1 October 2007, Pages 908–915,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https://doi.org/10.1086/521250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Patient and treatment characteristics for 269 individuals with 3170 person-months of follow-up.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Patient and treatment characteristics for 269 individuals with 3170 person-months of follow-up.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2024-04-26T09:41:34Z</dcterms:modified>
</cp:coreProperties>
</file>