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7CF8DF-631B-43EE-B27A-919D85B5B7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B3A90A5-3CE4-4492-8F5F-B4EED7F2DE9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695582-4AB0-4451-9FB6-FD8389C70CA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2024-04-26T18:13:39Z</dcterms:modified>
</cp:coreProperties>
</file>