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A2D8B2-4501-44A5-B0EA-8F1CB606A3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98E2F6-CE4C-40B3-8B75-DE09BE2DAB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snap shot at time 0.3 s of the difference between the 0.35 km source wavefield and the 0.3 km source wavefield after superimposing the sources (left), the difference after using the first order perturbation on the 0.3 km source wavefield (middle), and after using the second-order perturbation on it (right). All three plots are displayed using the same range, for comparison purposes, and this range is maintained in all Figures corresponding to this lens example.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Geophysical Journal International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A7AE29-26D1-48EA-B141-66141E21EB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0.04800.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183, Issue 3, December 2010, Pages 1324–1331, </a:t>
            </a:r>
            <a:r>
              <a:rPr lang="en-US" altLang="en-US" sz="1000">
                <a:solidFill>
                  <a:srgbClr val="333333"/>
                </a:solidFill>
                <a:hlinkClick r:id="rId3"/>
              </a:rPr>
              <a:t>https://doi.org/10.1111/j.1365-246X.2010.04800.x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snap shot at time 0.3 s of the difference between the 0.35 km source wavefield and the 0.3 km source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snap shot at time 0.3 s of the difference between the 0.35 km source wavefield and the 0.3 km source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2024-04-26T00:56:45Z</dcterms:modified>
</cp:coreProperties>
</file>