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7B226-C66E-4B27-A843-3A1C48E782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00EF6-6777-442C-AB14-A7C595E1E9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6AE15-7696-422B-9AE6-220ADAB7E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2024-04-26T05:07:58Z</dcterms:modified>
</cp:coreProperties>
</file>