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7EDC95-D20F-4A6A-9E00-A125A3B24D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C12079-18F5-42B9-BA6D-3DAE57CD53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Vertical columnar arrays of neurons in the presubicular cortex of P3 mice. (A) PI staining of a coronal brain section at the level of the hippocampus. The presubicular cortex is indicated by the arrow. (B) Nissl staining of the presubicular region. Note the columnar arrays of cortical neurons in the upper half of the cortical plate (i.e. supragranular layer) that are perpendicular to the pial surface. They show a periodic distribution in the horizontal extension. (C) Nissl staining of one vertical column just below the marginal zone. Young post-mitotic cortical neurons appear to be clustered. MZ, marginal zone; CP, cortical plate; SG, supragranular layer; IG, infragranular layer. Scale bars: (A) 500 μm; (B) 100 μm; (C)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E67C27-0E04-4FC4-8821-4892775C2C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0.1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10, October 2002, Pages 1024–1030, </a:t>
            </a:r>
            <a:r>
              <a:rPr lang="en-US" altLang="en-US" sz="1000">
                <a:solidFill>
                  <a:srgbClr val="333333"/>
                </a:solidFill>
                <a:hlinkClick r:id="rId3"/>
              </a:rPr>
              <a:t>https://doi.org/10.1093/cercor/12.10.1024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Vertical columnar arrays of neurons in the presubicular cortex of P3 mice. (A) PI staining of a coronal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Vertical columnar arrays of neurons in the presubicular cortex of P3 mice. (A) PI staining of a coronal brain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2024-04-26T23:37:34Z</dcterms:modified>
</cp:coreProperties>
</file>