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03149-925A-41A7-9846-0C4434B973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DE1B9-233D-44A6-89E8-BD088A00F2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96729-7EA7-4F14-B870-15AACB1C7D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2024-04-26T02:30:28Z</dcterms:modified>
</cp:coreProperties>
</file>