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AD79EE-F1CC-41C5-93D4-74DF3B2DEC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CB444-8855-473D-ABD2-F10845D289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Ca2+ influx via T-type Ca2+ channels is required for DA-induced facilitation of GABAergic transmission. (A and B) Depletion of extracellular Ca2+ by replacing extracellular Ca2+ with Mg2+ and inclusion of 1 mM EGTA in the extracellular solution prevented DA-induced enhancement of sIPSC (A) and mIPSC (B) frequency. (C and D) Bath application of the high-threshold voltage-gated Ca2+ channel blocker, Cd2+ (100 μM), failed to block DA-induced enhancement of sIPSC (C) and mIPSC (D) frequency. (E and F) Bath application of the low-threshold T-type Ca2+ channel blocker, Ni2+ (200 μM), significantly reduced DA-induced augmentation of sIPSC frequency (E) and blocked DA-mediated increment of mIPSC frequency (F). (G and H) Bath application of the T-type Ca2+ channel blocker, mibefradil (15 μM), significantly reduced DA-induced increase of sIPSC frequency (G) and blocked DA-mediated enhancement of mIPSC frequency (H).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4D9FF-489B-4C4E-9614-5130A6A06E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12, December 2014, Pages 3195–3208,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Ca</a:t>
            </a:r>
            <a:r>
              <a:rPr lang="en-US" altLang="en-US" b="0" baseline="30000"/>
              <a:t>2+</a:t>
            </a:r>
            <a:r>
              <a:rPr lang="en-US" altLang="en-US" b="0"/>
              <a:t> influx via T-type Ca</a:t>
            </a:r>
            <a:r>
              <a:rPr lang="en-US" altLang="en-US" b="0" baseline="30000"/>
              <a:t>2+</a:t>
            </a:r>
            <a:r>
              <a:rPr lang="en-US" altLang="en-US" b="0"/>
              <a:t> channels is required for DA-induced facilitation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Ca2+ influx via T-type Ca2+ channels is required for DA-induced facilitation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2024-04-26T02:26:03Z</dcterms:modified>
</cp:coreProperties>
</file>