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6A1A7F7-37B6-4FE8-9880-2C1F24F92EB3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DE5B2EA-8C1B-4FE6-9E3A-11FCFB7703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dFmr1 is required for H2Av phosphorylation generated by replication stress but not double-strand breaks in germline. Three- to 4-day-old w1118 (A) or dfmr1 (B) ovaries treated with or without 4 mm HU for 3 h were stained with anti-dFMR1 (red), anti-γ-H2Av (green) and Hoechst (blue).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C8006C77-5930-466D-800E-C365F3CB9CA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241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19, 1 October 2014, Pages 5188–5196,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https://doi.org/10.1093/hmg/ddu241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dFmr1 is required for H2Av phosphorylation generated by replication stress but not double-strand breaks in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dFmr1 is required for H2Av phosphorylation generated by replication stress but not double-strand breaks in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2024-05-01T21:26:42Z</dcterms:modified>
</cp:coreProperties>
</file>