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3EA8A7-E4D4-4D41-81C0-39845E23D9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97042-E930-4CDE-9950-9134B90A63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 sections of ISH for V1-enriched genes in monocularly inactivated (for 24 h) owl monkeys. A–C are adjacent sections from one case, and D–F are from another case stained for OCC1 (A and D), 5-HT1B (B and E), or 5-HT2A (C and F). The reduction of mRNA expression of 5-HT2A was observed in the postulated inactivated ocular dominance columns in V1 but not for OCC1 or 5-HT1B. V1/V2 boundary is indicated by black arrowheads. Open arrows indicate the downregulation of gene expression in inactivated ocular dominance columns of V1. Scale bars = 1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0A5E7-5CD8-4995-A0E2-E9A6D4A220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2313–2321,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Coronal sections of ISH for V1-enriched genes in monocularly inactivated (for 24 h) owl monkeys. A–C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Coronal sections of ISH for V1-enriched genes in monocularly inactivated (for 24 h) owl monkeys. A–C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2024-04-27T03:01:59Z</dcterms:modified>
</cp:coreProperties>
</file>