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F7ABA-1F44-4628-AFB6-92E0749BA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19E0B-FBDF-4598-AD9D-695C8BF70F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(age, ICV) z-scores for segmented frontal lobe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A4070-6797-4592-ACE1-B8315C104E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Adjusted (age, ICV) z-scores for segmented frontal lobe volumes.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Adjusted (age, ICV) z-scores for segmented frontal lobe volumes.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2024-04-26T02:45:14Z</dcterms:modified>
</cp:coreProperties>
</file>