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083F5-9B0B-42FE-90D4-98F50ABD38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AC1F6-D24C-44DC-A374-D30DEA0F59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BA8B89-3DFC-4D38-AAE5-BAA491A5CF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2024-04-26T22:48:49Z</dcterms:modified>
</cp:coreProperties>
</file>