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AA15A-04FD-4523-9D39-F65E15B5AC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A26FB-9A53-467D-B93C-F6B8A8CAB9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CDB9F-1A3C-43FF-98FB-EE44903B75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2024-04-26T20:04:33Z</dcterms:modified>
</cp:coreProperties>
</file>