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B8AC6-2A83-4A19-990D-A2931A09B0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104E5-FA86-43F3-8E0C-34671BA435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D6108-620A-4878-AE93-6531589133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2024-04-27T05:00:15Z</dcterms:modified>
</cp:coreProperties>
</file>