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6B47A-70F0-4BDA-BF9D-CBD9260F12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68EB1-830F-4D1A-83A3-86ECC6CDF5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03C76-02BF-4CE8-A9F0-F45CEDC4A9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2024-04-27T04:01:37Z</dcterms:modified>
</cp:coreProperties>
</file>