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B6A77-80F3-4487-A594-1C89B0F35F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B189F5-4683-4361-8E10-DFD2AAF567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There is a slight decrease in activated microglia (assessed by Iba-1 staining) in environmentally enriched (EE)-DM-Tau-tg mice. (A) Microglial burden and activation in the cortex, hippocampus, and brainstem of EE-DM-Tau-tg and regular-environment (RE)-DM-Tau-tg mice. Although there are similar numbers of microglia (arrows) in both groups, they have a lower ramification index (RI) (thinner processes) in EE-DM-Tau-tg versus RE-DM-Tau-tg mice. Scale bars = 100 μm. Insets are higher-magnification images from the same fields. (B, C) Quantitative assessment of total burden of microglia (B) and of activated microglia (C) (p = 0.02).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2011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9ABE7-F743-498F-AAB0-180D0974F5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221bfab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70, Issue 7, July 2011, Pages 610–621,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https://doi.org/10.1097/NEN.0b013e318221bfab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There is a slight decrease in activated microglia (assessed by Iba-1 staining) in environmentally enriched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There is a slight decrease in activated microglia (assessed by Iba-1 staining) in environmentally enriched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2024-04-26T00:49:25Z</dcterms:modified>
</cp:coreProperties>
</file>