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E4D7D-79AD-46B8-8FF7-9184E1236B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46CE9-E07E-4985-86CC-6AA8A701F0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59F39-0184-4BEE-9EDA-716997189C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2024-04-27T01:54:46Z</dcterms:modified>
</cp:coreProperties>
</file>