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EB5A3-B8CD-44A3-90F5-C812D2FD43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16774-4CC1-4E52-8DE4-C9465C1979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Regions showing coupling between BOLD and alpha lateralization index. (A) Sagittal slices showing a region in dorsal anterior cingulate cortex (dACC) whose BOLD is positively correlated with alpha lateralization. (B) Coronal slices showing the same region in dACC, along with adjacent regions in the medial prefrontal cortex (MPFC) and superior frontal gyrus (SFG; Brodmann Area 9), a component of the dorsal lateral prefrontal cortex (DLPFC). (C) Coupling strength between BOLD and alpha lateralization index within dACC averaged within the activated cluster around (6, 24, 39). (D) Individual-level coupling strengths showing consistent positive coupling across subjects between BOLD and alpha lateralization within the same dACC region shown in C). Here the coupling strength is measured by the coefficient in front of the regressor representing alpha lateralization collapsed across attend-right and attend-left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C8A22-6459-4EDA-9694-5132E3795B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517–529, </a:t>
            </a:r>
            <a:r>
              <a:rPr lang="en-US" altLang="en-US" sz="1000">
                <a:solidFill>
                  <a:srgbClr val="333333"/>
                </a:solidFill>
                <a:hlinkClick r:id="rId3"/>
              </a:rPr>
              <a:t>https://doi.org/10.1093/cercor/bhu204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Regions showing coupling between BOLD and alpha lateralization index. (A) Sagittal slices showing a region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Regions showing coupling between BOLD and alpha lateralization index. (A) Sagittal slices showing a region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2024-04-26T17:25:56Z</dcterms:modified>
</cp:coreProperties>
</file>