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4B2B1-0D27-4335-9EA2-B48FE0A0A7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98014-100A-487F-A88B-B9764A9C80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Participant flow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2E37B3-9B61-4161-97FF-2C4000A8C7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3, February 2012, Pages 335–345, </a:t>
            </a:r>
            <a:r>
              <a:rPr lang="en-US" altLang="en-US" sz="1000">
                <a:solidFill>
                  <a:srgbClr val="333333"/>
                </a:solidFill>
                <a:hlinkClick r:id="rId3"/>
              </a:rPr>
              <a:t>https://doi.org/10.1093/eurheartj/ehr300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Participant flow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Participant flow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2024-04-26T09:31:17Z</dcterms:modified>
</cp:coreProperties>
</file>