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24D919-9FAA-45A2-B528-6DA8699EFD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57A7A5-183E-47F9-86BA-530820370A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E2CF52-2099-4EC9-81FB-D60F670BA7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2024-04-26T20:30:03Z</dcterms:modified>
</cp:coreProperties>
</file>