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DDB81-7065-45A0-ABD1-3D0B2536AA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61345-966D-409A-A211-386EFC6917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1514E-9EA2-4527-B51B-7A356A960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2024-04-26T08:41:27Z</dcterms:modified>
</cp:coreProperties>
</file>