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F4C5B-7854-4BE0-89BD-DDB33F2D84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49F72-2DD1-4566-9DA9-B24E418E25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secondary structure and three predicted suboptimal structures of yeast tRNAPhe. The lowest free energy structure has 95% of the base pairs predicted correctly. Base paired regions that are predicted correctly in the suboptimal structures are shaded. Nucleotides cleaved by RNase H after 1 or 2 h incubation are circled. D denotes dihydrouracil while Y denotes wybutosine.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FCC16-D6A9-4077-A34C-C86672E152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5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18, 1 October 2009, Page e121,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https://doi.org/10.1093/nar/gkp587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Phylogenetic secondary structure and three predicted suboptimal structures of yeast tRNA</a:t>
            </a:r>
            <a:r>
              <a:rPr lang="en-US" altLang="en-US" b="0" baseline="30000"/>
              <a:t>Phe</a:t>
            </a:r>
            <a:r>
              <a:rPr lang="en-US" altLang="en-US" b="0"/>
              <a:t>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Phylogenetic secondary structure and three predicted suboptimal structures of yeast tRNAPhe.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2024-04-26T23:34:54Z</dcterms:modified>
</cp:coreProperties>
</file>