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8AC0E-DDBA-4F6C-99DF-A784C8AD7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43D25-56F6-43FE-AE51-8F367851B8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ED values and standard deviation. Statistical significance with respect to B0 is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44A18-D389-4159-B4E0-84064C1E4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ED values and standard deviation. Statistical significance with respect to B0 is indicated.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ED values and standard deviation. Statistical significance with respect to B0 is indicated.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2024-04-26T04:18:31Z</dcterms:modified>
</cp:coreProperties>
</file>