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E4E060-1C8C-445B-A6B0-FA1618AC0A8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EB442C-5C23-4249-81B5-725F8A2ECB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Accuracy of GUIDANCE scores in identifying alignment errors. ROC curves for HoT scores (red) and GUIDANCE scores (blue) of aligned residue pairs relative to the BAliBASE benchmark (A) and the simulation benchmark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FD5CE6-E3DD-4BCC-9415-E856306AFF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q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27, Issue 8, August 2010, Pages 1759–1767, </a:t>
            </a:r>
            <a:r>
              <a:rPr lang="en-US" altLang="en-US" sz="1000">
                <a:solidFill>
                  <a:srgbClr val="333333"/>
                </a:solidFill>
                <a:hlinkClick r:id="rId3"/>
              </a:rPr>
              <a:t>https://doi.org/10.1093/molbev/msq066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Accuracy of GUIDANCE scores in identifying alignment errors. ROC curves for HoT scores (red) and GUIDANCE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Accuracy of GUIDANCE scores in identifying alignment errors. ROC curves for HoT scores (red) and GUIDANCE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2024-04-26T04:50:40Z</dcterms:modified>
</cp:coreProperties>
</file>