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33614D-3B68-4FD5-B0AC-4A17E57CE2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F5772D-BE1C-4A2A-AE00-96CCFDFF79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Total reduced thiol groups in wild-type and frataxin-deficient cells. Total reduced thiol groups in cell extracts or isolated mitochondria were assayed by spectrophotometric quantification of the conversion of 5.5′-dithiobis-2-nitrobenzoïc acid (DTNB) into 5-thio-2-nitrobenzoïc acid (TNB) at 412 nm; values for wild-type cells are in black and those for mutant cells in grey. All data points in the figure and the values listed are expressed in nanomoles of total reduced thiols/mg of protein and are means of at least three determinations.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5C5BFC-63FE-4DA0-B8FD-DBE4A37660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1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18, 15 September 2008, Pages 2790–2802,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https://doi.org/10.1093/hmg/ddn178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Total reduced thiol groups in wild-type and frataxin-deficient cells. Total reduced thiol groups in cell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Total reduced thiol groups in wild-type and frataxin-deficient cells. Total reduced thiol groups in cell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2024-04-27T02:07:32Z</dcterms:modified>
</cp:coreProperties>
</file>