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62A2C-1AD5-4397-9624-21442D0137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A80F6-F19B-472C-8487-F3F5281057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CFFA9-3210-4736-87C2-C361D2B909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2024-04-27T05:23:58Z</dcterms:modified>
</cp:coreProperties>
</file>