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F950616-39CF-48BF-873D-71E6BA3417B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8DAB08D-C933-43C9-A4A5-E2BECACE059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201BAC0-DDD6-4957-9808-7992975A4B5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2024-04-27T02:39:10Z</dcterms:modified>
</cp:coreProperties>
</file>