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9159E6-54EA-4BD3-BB87-53B2DA73E1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84FF6C-CB07-4A20-BFA7-89D7A3CBB03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3F55EB-FD3A-4A0E-A799-5E93C4A00D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2024-04-26T23:44:15Z</dcterms:modified>
</cp:coreProperties>
</file>