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B71F15-7CB4-4D4C-957A-8B9EB06118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0E76E-A15F-455E-AD45-A7A1414E6F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sample client invocation. Note that ‘\’ means a continuous one-line command. The input file (e.g. mysequence) is a Fasta-formatted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83433-BD2E-4B1E-B24D-EFCCA9EFA0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4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W25–W28, </a:t>
            </a:r>
            <a:r>
              <a:rPr lang="en-US" altLang="en-US" sz="1000">
                <a:solidFill>
                  <a:srgbClr val="333333"/>
                </a:solidFill>
                <a:hlinkClick r:id="rId3"/>
              </a:rPr>
              <a:t>https://doi.org/10.1093/nar/gki491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sample client invocation. Note that ‘\’ means a continuous one-line command. The input file (e.g.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sample client invocation. Note that ‘\’ means a continuous one-line command. The input file (e.g.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2024-04-26T22:34:57Z</dcterms:modified>
</cp:coreProperties>
</file>