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037A17-2388-4664-8631-89603E95A1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6112F-AE1D-40DD-BC44-6713A323FC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Western blot analysis of the effects of PS-1145 on TNF-α-induced IKKα and IKKβ phosphorylation in cardiomyocytes. Cells were pre-treated with 25 µM of PS-1145 for 15 min and then treated with TNF-α (10 ng/mL), for 4 h. β-Actin was used as an internal control. Histograms in each figure show densitometric analysis and the values are ratio of phosphorylated to total, IKKα (B), and IKKβ (C) expression. The relative levels of protein expression were normalized to β-actin. Data are expressed as mean ± SEM from four to six independent cardiomyocyte isolations. The P-value (***P &lt; 0.001) is significantly different from the respective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CD15D-1011-4ADF-B1C2-5823C9D4C9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Western blot analysis of the effects of PS-1145 on TNF-α-induced IKKα and IKKβ phosphorylation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Western blot analysis of the effects of PS-1145 on TNF-α-induced IKKα and IKKβ phosphorylation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2024-04-26T10:42:58Z</dcterms:modified>
</cp:coreProperties>
</file>