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969BA-C0D1-4073-8FA2-7A3D60479A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C4D98-4B8A-4B95-86C5-9ED190B16B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AECE4-C34D-47C1-B6BB-2D834815B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2024-04-26T09:32:41Z</dcterms:modified>
</cp:coreProperties>
</file>