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E29A67-168F-4021-85DD-D4F0E37A5A8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1E2226A-2E11-40EF-8CAD-436BB0DF18B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Dihedral regions estimated from (Lovell, 2003). The region interfaces of the generously allowed regions were defined manually by us and are partially overlapping.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Encoding of vectors for SVM training.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Prediction for CASP6 target 242 (2blkA). Black: correct prediction, white: wrong prediction, gray: not evaluated (chain ends and outliers).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True dihedral state and predictions for CASP6 target 242 (2blkA) with different algorithms. Normal face: correct, bold: wrong, gray: not evaluated. seq = amino acid sequence in one-letter-code, DSSP = secondary structure annotation by DSSP, DH = dihedral region according to the Lovell definitions: E = within beta-gen (extended), H = within ralpha-gen, O = outside of both regions (turn), DHPRED: dihedral region predicted by our SVM approach, GOR′: predicted preference by GOR-IV when ignoring coil prediction, PSI1′: same for PSIPRED without using profile information, PSIP′: same for PSIPRED using profile information.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Prediction for CASP6 target 238 (1w33A). Black: correct prediction, white: wrong prediction, gray: not evaluated (chain ends and outliers).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True dihedral state and predictions for CASP6 target 238 (1w33A) with different algorithms. Normal font: correct prediction, bold font: wrong prediction, gray: not evaluated (ambiguous or outliers). (Fig. 4. for detailed legend).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Prediction for CASP6 target 273 (1wdjA). Black: correct prediction, white: wrong prediction, gray: not evaluated (chain ends and outliers).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True dihedral state and predictions for CASP6 target 273 (1wdjA) with different algorithms. Normal font: correct prediction, bold font: wrong prediction, gray: not evaluated (ambiguous or outliers). (Fig. 4. for detailed legend).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DE8896-E18F-4CE6-BFB7-2392B0FB1BE4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bioinformatics/btl4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Dihedral regions estimated from (Lovell, 2003). The region interfaces of the generously allowed regions were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800" y="13716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Encoding of vectors for SVM training.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5120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Prediction for CASP6 target 242 (2blkA). Black: correct prediction, white: wrong prediction, gray: not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215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True dihedral state and predictions for CASP6 target 242 (2blkA) with different algorithms. Normal face: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47667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Prediction for CASP6 target 238 (1w33A). Black: correct prediction, white: wrong prediction, gray: not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215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True dihedral state and predictions for CASP6 target 238 (1w33A) with different algorithms. Normal font: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4965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 </a:t>
            </a:r>
            <a:r>
              <a:rPr lang="en-US" altLang="en-US" b="0"/>
              <a:t>Prediction for CASP6 target 273 (1wdjA). Black: correct prediction, white: wrong prediction, gray: not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169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22, Issue 24, December 2006, Pages 3009–3015,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https://doi.org/10.1093/bioinformatics/btl489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 </a:t>
            </a:r>
            <a:r>
              <a:rPr lang="en-US" altLang="en-US" b="0"/>
              <a:t>True dihedral state and predictions for CASP6 target 273 (1wdjA) with different algorithms. Normal font: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4999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Fig. 1 Dihedral regions estimated from (Lovell, 2003). The region interfaces of the generously allowed regions were ...</vt:lpstr>
      <vt:lpstr>Fig. 2 Encoding of vectors for SVM training.
</vt:lpstr>
      <vt:lpstr>Fig. 3 Prediction for CASP6 target 242 (2blkA). Black: correct prediction, white: wrong prediction, gray: not ...</vt:lpstr>
      <vt:lpstr>Fig. 4 True dihedral state and predictions for CASP6 target 242 (2blkA) with different algorithms. Normal face: ...</vt:lpstr>
      <vt:lpstr>Fig. 5 Prediction for CASP6 target 238 (1w33A). Black: correct prediction, white: wrong prediction, gray: not ...</vt:lpstr>
      <vt:lpstr>Fig. 6 True dihedral state and predictions for CASP6 target 238 (1w33A) with different algorithms. Normal font: ...</vt:lpstr>
      <vt:lpstr>Fig. 7 Prediction for CASP6 target 273 (1wdjA). Black: correct prediction, white: wrong prediction, gray: not ...</vt:lpstr>
      <vt:lpstr>Fig. 8 True dihedral state and predictions for CASP6 target 273 (1wdjA) with different algorithms. Normal font: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2024-04-26T10:52:40Z</dcterms:modified>
</cp:coreProperties>
</file>