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7BCE5-0B99-43B8-9942-BC6ECC088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0E331-D2EF-4153-BBBC-20349E1343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7316A-7D8E-4596-BD55-74C768FD37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2024-04-26T18:35:02Z</dcterms:modified>
</cp:coreProperties>
</file>