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512ABB-E487-4552-A8B1-2739ECE76B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86847-47B0-4AB0-9196-69C9643B08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 Topography of DG uptake in additional cortical visual areas. Patterns of DG uptake are illustrated for areas MT, VIP, V4, TEO and AIT, in rows arranged from top to bottom, respectively. For each area, portions of the raw autoradiographs from each isotope-orientation pair are shown in the middle and right columns, produced during viewing of horizontal or vertical gratings, respectively. The red–green pseudocolor comparisons of these two isotope maps are shown in the left column. All patterns were reproduced at the same contrast, from the same animal (M3). DG data were taken from individual sections after normalizing the [3H]DG signal. Scale bars =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76EAF0-C264-4A4F-BDCA-868E423187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647–662, </a:t>
            </a:r>
            <a:r>
              <a:rPr lang="en-US" altLang="en-US" sz="1000">
                <a:solidFill>
                  <a:srgbClr val="333333"/>
                </a:solidFill>
                <a:hlinkClick r:id="rId3"/>
              </a:rPr>
              <a:t>https://doi.org/10.1093/cercor/12.6.647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Topography of DG uptake in additional cortical visual areas. Patterns of DG uptake are illustrated for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Topography of DG uptake in additional cortical visual areas. Patterns of DG uptake are illustrated for areas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2024-04-27T03:59:49Z</dcterms:modified>
</cp:coreProperties>
</file>