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E72111-8084-46F4-AF1E-59035758DF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D4786C-C506-48A6-A938-CACF10CD86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countries that accept or reject wrongful life 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DDFDB-0066-4200-BEEB-8E44293A40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x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23, Issue 3, May-June 2017, Pages 338–357,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https://doi.org/10.1093/humupd/dmx002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countries that accept or reject wrongful life actions.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16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Overview of the countries that accept or reject wrongful life actions.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2024-04-26T11:26:15Z</dcterms:modified>
</cp:coreProperties>
</file>