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2F0C9-3F74-4F3F-953B-A13A8E0726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DA77CB-8D42-4749-9AFD-EE8E278984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Fluorescence in situ hybridization (FISH) with representative cytology samples. Representative sample of brush cytology specimen after FISH with probes for 8q24 (MYC) (aqua), 9p21 (p16) (red), 17q11.2 (ERBB2) (green), and 20q13.2 (ZNF217) (gold). The normal cell has two signals from each of the four probes. The abnormal cell was found to have gain of multiple probes.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Wiley Periodicals, Inc. and the International Society for Diseases of the Esophagus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C9AB8-4EFA-4323-B92F-33F55B84E6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dote.12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Dis Esophagus</a:t>
            </a:r>
            <a:r>
              <a:rPr lang="en-US" altLang="en-US" sz="1000">
                <a:solidFill>
                  <a:srgbClr val="333333"/>
                </a:solidFill>
              </a:rPr>
              <a:t>, Volume 26, Issue 6, 1 August 2013, Pages 574–581, </a:t>
            </a:r>
            <a:r>
              <a:rPr lang="en-US" altLang="en-US" sz="1000">
                <a:solidFill>
                  <a:srgbClr val="333333"/>
                </a:solidFill>
                <a:hlinkClick r:id="rId3"/>
              </a:rPr>
              <a:t>https://doi.org/10.1111/dote.12015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Fluorescence in situ hybridization (FISH) with representative cytology samples. Representative sample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Fluorescence in situ hybridization (FISH) with representative cytology samples. Representative sample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2024-04-26T20:49:31Z</dcterms:modified>
</cp:coreProperties>
</file>