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FEEAE-4D98-4E20-9AC8-F609B03020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2FACF-1127-4510-B042-6BF0649D6E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F063D-8327-40BB-94A6-37B4D16CF2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2024-04-27T00:13:24Z</dcterms:modified>
</cp:coreProperties>
</file>