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14F3CE-7405-476C-A151-6C0A613C45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BE27CE-4CED-4D10-B1E9-761B6407AE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Left: ratio of the XMM–Newton (PN: blue and MOS1: black) and INTEGRAL data (ISGRI: red) to a model of an absorbed power law with a best-fitting index of ∼0.94. There are clear, strong residuals due to iron emission and the presence of a rollover in the spectrum below ∼20 keV. Right: the XMM–Newton data from 5 to 10 keV (unfolded through a power law of Γ= 0 and norm = 1) together with dashed vertical lines, indicating the rest-frame energies for the iron triplet (6.4, 6.65 and 6.95 keV,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467E5-89BE-46B4-BF41-4CFC9018BB7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X-ray spectral data from the PN (blue) and MOS1 (black) together with the INTEGRAL ISGRI data (red). The best-fitting model comprising a cooling flow, reflection and absorption (see Table 1) is shown in green with residuals to this in the panel below.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467E5-89BE-46B4-BF41-4CFC9018BB7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PDS extracted from the 0.3–10 keV (left) and 0.8–5 keV (right) light curves binned on 10 s, made from five segments of the light curve including the white noise (horizontal dashed line). There is an excess of variance at ∼0.7 mHz which is significant at &gt;3σ in the 0.8–5 keV band. As the power over the remaining observable frequency bins is consistent with the statistical white noise (possibly indicating the source as being stream-fed), this is an acceptable method for determining the significance of this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467E5-89BE-46B4-BF41-4CFC9018BB7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1.19696.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11.19696.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11.19696.x"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419, Issue 1, January 2012, Pages 336–341, </a:t>
            </a:r>
            <a:r>
              <a:rPr lang="en-US" altLang="en-US" sz="1000">
                <a:solidFill>
                  <a:srgbClr val="333333"/>
                </a:solidFill>
                <a:hlinkClick r:id="rId3"/>
              </a:rPr>
              <a:t>https://doi.org/10.1111/j.1365-2966.2011.19696.x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Left: ratio of the XMM–Newton (PN: blue and MOS1: black) and INTEGRAL data (ISGRI: red) to a model of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111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419, Issue 1, January 2012, Pages 336–341, </a:t>
            </a:r>
            <a:r>
              <a:rPr lang="en-US" altLang="en-US" sz="1000">
                <a:solidFill>
                  <a:srgbClr val="333333"/>
                </a:solidFill>
                <a:hlinkClick r:id="rId3"/>
              </a:rPr>
              <a:t>https://doi.org/10.1111/j.1365-2966.2011.19696.x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X-ray spectral data from the PN (blue) and MOS1 (black) together with the INTEGRAL ISGRI data (red).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825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419, Issue 1, January 2012, Pages 336–341, </a:t>
            </a:r>
            <a:r>
              <a:rPr lang="en-US" altLang="en-US" sz="1000">
                <a:solidFill>
                  <a:srgbClr val="333333"/>
                </a:solidFill>
                <a:hlinkClick r:id="rId3"/>
              </a:rPr>
              <a:t>https://doi.org/10.1111/j.1365-2966.2011.19696.x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PDS extracted from the 0.3–10 keV (left) and 0.8–5 keV (right) light curves binned on 10 s, made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85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Left: ratio of the XMM–Newton (PN: blue and MOS1: black) and INTEGRAL data (ISGRI: red) to a model of an ...</vt:lpstr>
      <vt:lpstr>Figure 2 X-ray spectral data from the PN (blue) and MOS1 (black) together with the INTEGRAL ISGRI data (red). The ...</vt:lpstr>
      <vt:lpstr>Figure 3 Average PDS extracted from the 0.3–10 keV (left) and 0.8–5 keV (right) light curves binned on 10 s, made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2024-04-26T10:31:59Z</dcterms:modified>
</cp:coreProperties>
</file>