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8E846A-0C7C-4830-AB00-E47F0BDE56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3965F-CF7C-4ED1-AF41-E1A23FDC23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ProDom links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A50E2-A2BC-4A08-9D1B-7A425F29D9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.3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1, 1 January 1998, Pages 323–326,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https://doi.org/10.1093/nar/26.1.323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 </a:t>
            </a:r>
            <a:r>
              <a:rPr lang="en-US" altLang="en-US" b="0"/>
              <a:t>ProDom links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1 ProDom links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2024-05-05T02:34:24Z</dcterms:modified>
</cp:coreProperties>
</file>