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EEBE3E-D49C-4E90-9CB9-667EC769D3B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11E51E-01E4-46F8-8037-07562D46EC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ProDom links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1998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1BF33D-2DB6-4B29-9C67-888DF2F79B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6.1.32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26, Issue 1, 1 January 1998, Pages 323–326,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https://doi.org/10.1093/nar/26.1.323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 1 </a:t>
            </a:r>
            <a:r>
              <a:rPr lang="en-US" altLang="en-US" b="0"/>
              <a:t>ProDom links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 1 ProDom links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2024-09-20T18:58:41Z</dcterms:modified>
</cp:coreProperties>
</file>