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E0261-4B35-4768-8B58-ABD59E16CD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47CB2-0519-4071-840A-A86D6C64F6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indexed left ventricular end-diastolic dimension between the three groups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43B12-7B14-4E5F-8EF5-AE923E8F2B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ejection fraction between the three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43B12-7B14-4E5F-8EF5-AE923E8F2BE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valve regurgitations in the three groups. CHF=congestive heart failure; AI=aortic insufficiency; MI=mitral insufficiency; Gr=regurgitation grade.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43B12-7B14-4E5F-8EF5-AE923E8F2BE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cTnI levels and the time of admittance to the hospital.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43B12-7B14-4E5F-8EF5-AE923E8F2BE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195-668X(02)0082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195-668X(02)0082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195-668X(02)0082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0195-668X(02)0082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24, Issue 9, 1 May 2003, Pages 855–862,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https://doi.org/10.1016/S0195-668X(02)00825-4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Distribution of the indexed left ventricular end-diastolic dimension between the three groups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24, Issue 9, 1 May 2003, Pages 855–862,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https://doi.org/10.1016/S0195-668X(02)00825-4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Distribution of ejection fraction between the three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24, Issue 9, 1 May 2003, Pages 855–862,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https://doi.org/10.1016/S0195-668X(02)00825-4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Distribution of valve regurgitations in the three groups. CHF=congestive heart failure; AI=aortic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71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24, Issue 9, 1 May 2003, Pages 855–862,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https://doi.org/10.1016/S0195-668X(02)00825-4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Correlation between cTnI levels and the time of admittance to the hospital.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6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Distribution of the indexed left ventricular end-diastolic dimension between the three groups
</vt:lpstr>
      <vt:lpstr>Fig. 2 Distribution of ejection fraction between the three groups.
</vt:lpstr>
      <vt:lpstr>Fig. 3 Distribution of valve regurgitations in the three groups. CHF=congestive heart failure; AI=aortic ...</vt:lpstr>
      <vt:lpstr>Fig. 4 Correlation between cTnI levels and the time of admittance to the hospital.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2024-04-27T01:43:53Z</dcterms:modified>
</cp:coreProperties>
</file>