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1736DB-FA20-43E8-9A79-74A2BAFC34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ACA41F-2C4C-4541-B073-0C382D173C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different types of reconstructed axons from an injection involving LGN layers K3–K6. Roman numerals represent cortical laminar designations, and hatched circles represent CO blobs located in cortical layer IIIBα. In the insert, the extent of the injection site collapsed onto a single LGN section is indicated in black. Note that label in many sections involved only one or 2 LGN layers. D, dorsal; L, lateral; M, medial; V, ventral. Numerals refer to each axon. In the insert i, ipsilateral; c, contralateral; *indicates axon pictured in Figure 5(A).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37AF61-0C24-4971-90C3-014F3872B6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2334–2345, </a:t>
            </a:r>
            <a:r>
              <a:rPr lang="en-US" altLang="en-US" sz="1000">
                <a:solidFill>
                  <a:srgbClr val="333333"/>
                </a:solidFill>
                <a:hlinkClick r:id="rId3"/>
              </a:rPr>
              <a:t>https://doi.org/10.1093/cercor/bhl142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different types of reconstructed axons from an injection involving LGN layers K3–K6. Roman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Examples of different types of reconstructed axons from an injection involving LGN layers K3–K6. Roman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2024-04-26T09:59:03Z</dcterms:modified>
</cp:coreProperties>
</file>