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EAB76E-3C75-4580-857C-7FCC1B1EAA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EE2A3-4C74-422A-A5AB-AC0439C8FC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TBI, minocycline, and cannabinoid receptor antagonists on the number of microglial cells in the border of the lesion, 24 h after lesion. Representative examples of Iba-1-immunoreactive microglia cells in the injured brain area. (A) Naïve; (B) TBI; (C) TBI-Mino, (D) TBI-AM251-Mino; (E) TBI-AM630-Mino; and (F) histogram representing the mean + SEM (n = 8) of the percentage of microglial cells with the reactive phenotype. Naïve, noninjured animals; TBI, traumatic brain injury; AM251, CB1R antagonist; AM630, CB2R antagonist. Significant differences, P &lt; 0.05: * versus naïve; # versus TBI-Mino.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62E781-0965-448F-9A50-D684372B4B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1, January 2015, Pages 35–45,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Effects of TBI, minocycline, and cannabinoid receptor antagonists on the number of microglial cells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Effects of TBI, minocycline, and cannabinoid receptor antagonists on the number of microglial cells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2024-04-26T08:47:15Z</dcterms:modified>
</cp:coreProperties>
</file>