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40A7A4-C997-4F1A-AA33-6CF6090CEC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8C03FA-1359-4B61-A146-E96E1C9F51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Relationship between the degree of handedness by the Edinburgh Inventory (x-axis) and the incidence of right-hemisphere language dominance (y-axis). Bin width for each subgroup is represented by dotted horizontal lines. Error bars, represented by vertical lines, are based on the formula:
\batchmode \documentclass[fleqn,10pt,legalpaper]{article} \usepackage{amssymb} \usepackage{amsfonts} \usepackage{amsmath} \pagestyle{empty} \begin{document} \[{\sigma}\ =\ \sqrt{\frac{(100\ {\mbox{--}}\ \mathit{P})\ \mathit{P}}{\mathit{n}}}\] \end{document}
The relationship between the rate of right-hemisphere dominance and handedness can be approximated by the formula: \batchmode \documentclass[fleqn,10pt,legalpaper]{article} \usepackage{amssymb} \usepackage{amsfonts} \usepackage{amsmath} \pagestyle{empty} \begin{document} \(likelihood\ of\ right\ language\ dominance\ (\%)\ =\ 15\%\ {\mbox{--}}\ {handedness\ (\%)}/{10}\) \end{document}. Specific information on the subgroups [width of handedness categories by the Edinburgh Inventory; number of subjects per category (n) and percent right dominance] is given in the table below the graph.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7019BD-BF94-486F-87B0-AF7C95DF37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123.12.25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123, Issue 12, December 2000, Pages 2512–2518,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https://doi.org/10.1093/brain/123.12.2512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Relationship between the degree of handedness by the Edinburgh Inventory (x-axis) and the incidence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Relationship between the degree of handedness by the Edinburgh Inventory (x-axis) and the incidence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2024-04-26T15:18:19Z</dcterms:modified>
</cp:coreProperties>
</file>